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7F0E946-6B89-4DC2-B252-9D30E34DBACE}" type="datetimeFigureOut">
              <a:rPr lang="pt-BR" smtClean="0"/>
              <a:t>13/03/2012</a:t>
            </a:fld>
            <a:endParaRPr lang="pt-BR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D742955-C824-44D6-AB5E-10CF691AFDC8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772400" cy="1828800"/>
          </a:xfrm>
        </p:spPr>
        <p:txBody>
          <a:bodyPr/>
          <a:lstStyle/>
          <a:p>
            <a:r>
              <a:rPr lang="pt-BR" dirty="0" smtClean="0"/>
              <a:t>PAULO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Escola Bíblica Ecumênica </a:t>
            </a:r>
          </a:p>
          <a:p>
            <a:r>
              <a:rPr lang="pt-BR" b="1" dirty="0" smtClean="0">
                <a:solidFill>
                  <a:schemeClr val="tx1"/>
                </a:solidFill>
              </a:rPr>
              <a:t>2012</a:t>
            </a:r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456609"/>
            <a:ext cx="3210123" cy="38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9377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548680"/>
            <a:ext cx="806489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Quem era Paulo</a:t>
            </a:r>
            <a:r>
              <a:rPr lang="pt-BR" sz="3200" dirty="0" smtClean="0"/>
              <a:t>?</a:t>
            </a:r>
          </a:p>
          <a:p>
            <a:endParaRPr lang="pt-BR" sz="32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pt-BR" sz="3200" dirty="0"/>
              <a:t>Saul / Saulo / Paulo</a:t>
            </a:r>
            <a:r>
              <a:rPr lang="pt-BR" sz="3200" dirty="0" smtClean="0"/>
              <a:t>...</a:t>
            </a:r>
          </a:p>
          <a:p>
            <a:pPr lvl="0"/>
            <a:endParaRPr lang="pt-BR" sz="32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pt-BR" sz="3200" dirty="0" smtClean="0"/>
              <a:t>Descendente </a:t>
            </a:r>
            <a:r>
              <a:rPr lang="pt-BR" sz="3200" dirty="0"/>
              <a:t>da tribo de </a:t>
            </a:r>
            <a:r>
              <a:rPr lang="pt-BR" sz="3200" dirty="0" smtClean="0"/>
              <a:t>Benjamim</a:t>
            </a:r>
          </a:p>
          <a:p>
            <a:pPr lvl="0"/>
            <a:endParaRPr lang="pt-BR" sz="32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pt-BR" sz="3200" dirty="0" smtClean="0"/>
              <a:t>Tinha </a:t>
            </a:r>
            <a:r>
              <a:rPr lang="pt-BR" sz="3200" dirty="0"/>
              <a:t>formação </a:t>
            </a:r>
            <a:endParaRPr lang="pt-BR" sz="3200" dirty="0" smtClean="0"/>
          </a:p>
          <a:p>
            <a:pPr lvl="0"/>
            <a:r>
              <a:rPr lang="pt-BR" sz="3200" dirty="0"/>
              <a:t>	</a:t>
            </a:r>
            <a:r>
              <a:rPr lang="pt-BR" sz="3200" dirty="0" smtClean="0"/>
              <a:t>acadêmica </a:t>
            </a:r>
            <a:endParaRPr lang="pt-BR" sz="3200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41829"/>
            <a:ext cx="3672408" cy="317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465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548680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Pensar como judeu / pensar como </a:t>
            </a:r>
            <a:r>
              <a:rPr lang="pt-BR" sz="3200" dirty="0" smtClean="0"/>
              <a:t>cristão...</a:t>
            </a:r>
            <a:endParaRPr lang="pt-BR" sz="3200" dirty="0"/>
          </a:p>
          <a:p>
            <a:endParaRPr lang="pt-BR" sz="3200" dirty="0"/>
          </a:p>
          <a:p>
            <a:r>
              <a:rPr lang="pt-BR" sz="3200" dirty="0" smtClean="0"/>
              <a:t>• Grandes </a:t>
            </a:r>
            <a:r>
              <a:rPr lang="pt-BR" sz="3200" dirty="0"/>
              <a:t>mudanças na história da vida</a:t>
            </a:r>
          </a:p>
          <a:p>
            <a:r>
              <a:rPr lang="pt-BR" sz="3200" dirty="0" smtClean="0"/>
              <a:t>• Capacidade </a:t>
            </a:r>
            <a:r>
              <a:rPr lang="pt-BR" sz="3200" dirty="0"/>
              <a:t>de </a:t>
            </a:r>
            <a:r>
              <a:rPr lang="pt-BR" sz="3200" dirty="0" smtClean="0"/>
              <a:t>expressar</a:t>
            </a:r>
          </a:p>
          <a:p>
            <a:r>
              <a:rPr lang="pt-BR" sz="3200" dirty="0"/>
              <a:t> </a:t>
            </a:r>
            <a:r>
              <a:rPr lang="pt-BR" sz="3200" dirty="0" smtClean="0"/>
              <a:t>  </a:t>
            </a:r>
            <a:r>
              <a:rPr lang="pt-BR" sz="3200" dirty="0"/>
              <a:t>nas cartas </a:t>
            </a:r>
            <a:endParaRPr lang="pt-BR" sz="3200" dirty="0" smtClean="0"/>
          </a:p>
          <a:p>
            <a:r>
              <a:rPr lang="pt-BR" sz="3200" dirty="0"/>
              <a:t> </a:t>
            </a:r>
            <a:r>
              <a:rPr lang="pt-BR" sz="3200" dirty="0" smtClean="0"/>
              <a:t>  a </a:t>
            </a:r>
            <a:r>
              <a:rPr lang="pt-BR" sz="3200" dirty="0"/>
              <a:t>importância de </a:t>
            </a:r>
            <a:r>
              <a:rPr lang="pt-BR" sz="3200" dirty="0" smtClean="0"/>
              <a:t>viver</a:t>
            </a:r>
          </a:p>
          <a:p>
            <a:r>
              <a:rPr lang="pt-BR" sz="3200" dirty="0"/>
              <a:t> </a:t>
            </a:r>
            <a:r>
              <a:rPr lang="pt-BR" sz="3200" dirty="0" smtClean="0"/>
              <a:t>  </a:t>
            </a:r>
            <a:r>
              <a:rPr lang="pt-BR" sz="3200" dirty="0"/>
              <a:t>por Cristo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96831"/>
            <a:ext cx="29523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620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58847"/>
            <a:ext cx="835292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5350"/>
            <a:endParaRPr lang="pt-BR" sz="2400" b="1" dirty="0" smtClean="0"/>
          </a:p>
          <a:p>
            <a:pPr defTabSz="895350"/>
            <a:r>
              <a:rPr lang="pt-BR" sz="2400" b="1" dirty="0" smtClean="0"/>
              <a:t>Experiências </a:t>
            </a:r>
            <a:r>
              <a:rPr lang="pt-BR" sz="2400" b="1" dirty="0"/>
              <a:t>de perseguição</a:t>
            </a:r>
          </a:p>
          <a:p>
            <a:endParaRPr lang="pt-BR" dirty="0"/>
          </a:p>
          <a:p>
            <a:r>
              <a:rPr lang="pt-BR" dirty="0"/>
              <a:t>•	</a:t>
            </a:r>
            <a:r>
              <a:rPr lang="pt-BR" sz="2000" b="1" dirty="0" smtClean="0">
                <a:solidFill>
                  <a:srgbClr val="C00000"/>
                </a:solidFill>
              </a:rPr>
              <a:t>Perseguidor</a:t>
            </a:r>
          </a:p>
          <a:p>
            <a:endParaRPr lang="pt-BR" dirty="0"/>
          </a:p>
          <a:p>
            <a:r>
              <a:rPr lang="pt-BR" dirty="0"/>
              <a:t>	Quanto à lei &gt; </a:t>
            </a:r>
            <a:r>
              <a:rPr lang="pt-BR" b="1" dirty="0"/>
              <a:t>fariseu	</a:t>
            </a:r>
            <a:r>
              <a:rPr lang="pt-BR" dirty="0"/>
              <a:t>      </a:t>
            </a:r>
          </a:p>
          <a:p>
            <a:r>
              <a:rPr lang="pt-BR" dirty="0"/>
              <a:t>	Quanto ao zelo &gt; </a:t>
            </a:r>
            <a:r>
              <a:rPr lang="pt-BR" b="1" dirty="0" smtClean="0"/>
              <a:t>perseguidor </a:t>
            </a:r>
            <a:r>
              <a:rPr lang="pt-BR" b="1" dirty="0"/>
              <a:t>da Igreja</a:t>
            </a:r>
          </a:p>
          <a:p>
            <a:r>
              <a:rPr lang="pt-BR" dirty="0"/>
              <a:t>	Quanto à justiça que se </a:t>
            </a:r>
            <a:r>
              <a:rPr lang="pt-BR" dirty="0" smtClean="0"/>
              <a:t>encontra </a:t>
            </a:r>
            <a:r>
              <a:rPr lang="pt-BR" dirty="0"/>
              <a:t>na lei &gt; </a:t>
            </a:r>
            <a:endParaRPr lang="pt-BR" dirty="0" smtClean="0"/>
          </a:p>
          <a:p>
            <a:r>
              <a:rPr lang="pt-BR" b="1" dirty="0"/>
              <a:t> </a:t>
            </a:r>
            <a:r>
              <a:rPr lang="pt-BR" b="1" dirty="0" smtClean="0"/>
              <a:t>          tornado </a:t>
            </a:r>
            <a:r>
              <a:rPr lang="pt-BR" b="1" dirty="0"/>
              <a:t>irrepreensível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•	</a:t>
            </a:r>
            <a:r>
              <a:rPr lang="pt-BR" sz="2000" b="1" dirty="0">
                <a:solidFill>
                  <a:srgbClr val="C00000"/>
                </a:solidFill>
              </a:rPr>
              <a:t>Perseguido </a:t>
            </a:r>
            <a:endParaRPr lang="pt-BR" sz="2000" b="1" dirty="0" smtClean="0">
              <a:solidFill>
                <a:srgbClr val="C00000"/>
              </a:solidFill>
            </a:endParaRPr>
          </a:p>
          <a:p>
            <a:endParaRPr lang="pt-BR" b="1" dirty="0"/>
          </a:p>
          <a:p>
            <a:r>
              <a:rPr lang="pt-BR" dirty="0"/>
              <a:t>	Quanto à lei &gt; </a:t>
            </a:r>
            <a:r>
              <a:rPr lang="pt-BR" b="1" i="1" dirty="0"/>
              <a:t>“Para a liberdade foi que Cristo nos libertou”. </a:t>
            </a:r>
            <a:r>
              <a:rPr lang="pt-BR" b="1" i="1" dirty="0" err="1"/>
              <a:t>Gl</a:t>
            </a:r>
            <a:r>
              <a:rPr lang="pt-BR" b="1" i="1" dirty="0"/>
              <a:t> 5.1 / “Porque pela graça sois salvos, mediante a </a:t>
            </a:r>
            <a:r>
              <a:rPr lang="pt-BR" b="1" i="1" dirty="0" smtClean="0"/>
              <a:t>fé</a:t>
            </a:r>
            <a:r>
              <a:rPr lang="pt-BR" b="1" i="1" dirty="0"/>
              <a:t>”; </a:t>
            </a:r>
            <a:r>
              <a:rPr lang="pt-BR" b="1" i="1" dirty="0" err="1"/>
              <a:t>Ef</a:t>
            </a:r>
            <a:r>
              <a:rPr lang="pt-BR" b="1" i="1" dirty="0"/>
              <a:t>  </a:t>
            </a:r>
            <a:r>
              <a:rPr lang="pt-BR" b="1" i="1" dirty="0" smtClean="0"/>
              <a:t>2.8</a:t>
            </a:r>
          </a:p>
          <a:p>
            <a:endParaRPr lang="pt-BR" b="1" i="1" dirty="0"/>
          </a:p>
          <a:p>
            <a:r>
              <a:rPr lang="pt-BR" dirty="0"/>
              <a:t>	Quanto ao zelo &gt; </a:t>
            </a:r>
            <a:r>
              <a:rPr lang="pt-BR" b="1" i="1" dirty="0"/>
              <a:t>“No zelo, não sejais remissos; sede fervorosos de espírito, servindo ao Senhor”; </a:t>
            </a:r>
            <a:r>
              <a:rPr lang="pt-BR" b="1" i="1" dirty="0" err="1"/>
              <a:t>Rm</a:t>
            </a:r>
            <a:r>
              <a:rPr lang="pt-BR" b="1" i="1" dirty="0"/>
              <a:t> </a:t>
            </a:r>
            <a:r>
              <a:rPr lang="pt-BR" b="1" i="1" dirty="0" smtClean="0"/>
              <a:t>12.11</a:t>
            </a:r>
          </a:p>
          <a:p>
            <a:endParaRPr lang="pt-BR" b="1" i="1" dirty="0"/>
          </a:p>
          <a:p>
            <a:r>
              <a:rPr lang="pt-BR" dirty="0"/>
              <a:t>	Quanto à justiça que se encontra na lei &gt; </a:t>
            </a:r>
            <a:r>
              <a:rPr lang="pt-BR" b="1" i="1" dirty="0"/>
              <a:t>“Não anulo a graça de Deus; pois, se a justiça é mediante a lei, segue-se que morreu Cristo em vão”. </a:t>
            </a:r>
            <a:r>
              <a:rPr lang="pt-BR" b="1" i="1" dirty="0" err="1"/>
              <a:t>Gl</a:t>
            </a:r>
            <a:r>
              <a:rPr lang="pt-BR" b="1" i="1" dirty="0"/>
              <a:t> </a:t>
            </a:r>
            <a:r>
              <a:rPr lang="pt-BR" b="1" i="1" dirty="0" smtClean="0"/>
              <a:t>2.21</a:t>
            </a:r>
          </a:p>
          <a:p>
            <a:endParaRPr lang="pt-BR" b="1" i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409" y="260648"/>
            <a:ext cx="2441848" cy="155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958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400596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/>
              <a:t>O que fez Paulo mudar? Conversão de Paulo</a:t>
            </a:r>
          </a:p>
          <a:p>
            <a:endParaRPr lang="pt-BR" sz="3200" dirty="0"/>
          </a:p>
          <a:p>
            <a:r>
              <a:rPr lang="pt-BR" sz="3200" dirty="0"/>
              <a:t>•	Onde? </a:t>
            </a:r>
          </a:p>
          <a:p>
            <a:r>
              <a:rPr lang="pt-BR" sz="3200" dirty="0"/>
              <a:t>•	Experiência pessoal extraordinária (Atos 9. 1 a 9)</a:t>
            </a:r>
          </a:p>
          <a:p>
            <a:r>
              <a:rPr lang="pt-BR" sz="3200" dirty="0"/>
              <a:t>•	Encontro com Jesus </a:t>
            </a:r>
            <a:endParaRPr lang="pt-BR" sz="3200" dirty="0" smtClean="0"/>
          </a:p>
          <a:p>
            <a:r>
              <a:rPr lang="pt-BR" sz="3200" dirty="0" smtClean="0"/>
              <a:t>direciona </a:t>
            </a:r>
            <a:r>
              <a:rPr lang="pt-BR" sz="3200" dirty="0"/>
              <a:t>a missão </a:t>
            </a:r>
            <a:endParaRPr lang="pt-BR" sz="3200" dirty="0" smtClean="0"/>
          </a:p>
          <a:p>
            <a:r>
              <a:rPr lang="pt-BR" sz="3200" dirty="0" smtClean="0"/>
              <a:t>(</a:t>
            </a:r>
            <a:r>
              <a:rPr lang="pt-BR" sz="3200" dirty="0"/>
              <a:t>Atos 26. 12 a 18)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798589"/>
            <a:ext cx="3744416" cy="2589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048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692696"/>
            <a:ext cx="6713697" cy="28315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/>
              <a:t>Martírio de </a:t>
            </a:r>
            <a:r>
              <a:rPr lang="pt-BR" sz="3200" dirty="0" smtClean="0"/>
              <a:t>Paulo</a:t>
            </a:r>
          </a:p>
          <a:p>
            <a:endParaRPr lang="pt-BR" sz="3200" dirty="0"/>
          </a:p>
          <a:p>
            <a:r>
              <a:rPr lang="pt-BR" sz="3200" dirty="0"/>
              <a:t> 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pt-BR" sz="3200" dirty="0"/>
              <a:t>Várias prisões e riscos de </a:t>
            </a:r>
            <a:r>
              <a:rPr lang="pt-BR" sz="3200" dirty="0" smtClean="0"/>
              <a:t>vida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pt-BR" sz="3200" dirty="0" smtClean="0"/>
              <a:t>Assassinado </a:t>
            </a:r>
            <a:r>
              <a:rPr lang="pt-BR" sz="3200" dirty="0"/>
              <a:t>em Roma</a:t>
            </a:r>
          </a:p>
          <a:p>
            <a:endParaRPr lang="pt-B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082" y="3717032"/>
            <a:ext cx="2764333" cy="2764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617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162</TotalTime>
  <Words>69</Words>
  <Application>Microsoft Office PowerPoint</Application>
  <PresentationFormat>Apresentação na tela (4:3)</PresentationFormat>
  <Paragraphs>48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Aspecto</vt:lpstr>
      <vt:lpstr>PAULO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PAULO</dc:title>
  <dc:creator>Jane</dc:creator>
  <cp:lastModifiedBy>Jane</cp:lastModifiedBy>
  <cp:revision>10</cp:revision>
  <dcterms:created xsi:type="dcterms:W3CDTF">2012-03-07T17:28:17Z</dcterms:created>
  <dcterms:modified xsi:type="dcterms:W3CDTF">2012-03-13T12:43:25Z</dcterms:modified>
</cp:coreProperties>
</file>